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14"/>
  </p:notesMasterIdLst>
  <p:sldIdLst>
    <p:sldId id="2076137761" r:id="rId5"/>
    <p:sldId id="2076137762" r:id="rId6"/>
    <p:sldId id="259" r:id="rId7"/>
    <p:sldId id="2076136817" r:id="rId8"/>
    <p:sldId id="2076137768" r:id="rId9"/>
    <p:sldId id="2076137769" r:id="rId10"/>
    <p:sldId id="264" r:id="rId11"/>
    <p:sldId id="263" r:id="rId12"/>
    <p:sldId id="20761377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73" d="100"/>
          <a:sy n="73" d="100"/>
        </p:scale>
        <p:origin x="2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168357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449440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4497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image" Target="../media/image9.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9.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hyperlink" Target="https://github.com/jenkinsns" TargetMode="Externa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hyperlink" Target="https://www.linkedin.com/in/jenkinsns/" TargetMode="External"/><Relationship Id="rId17" Type="http://schemas.openxmlformats.org/officeDocument/2006/relationships/image" Target="../media/image43.png"/><Relationship Id="rId2" Type="http://schemas.openxmlformats.org/officeDocument/2006/relationships/image" Target="../media/image32.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jpg"/><Relationship Id="rId5" Type="http://schemas.openxmlformats.org/officeDocument/2006/relationships/image" Target="../media/image35.png"/><Relationship Id="rId15" Type="http://schemas.openxmlformats.org/officeDocument/2006/relationships/image" Target="../media/image42.png"/><Relationship Id="rId10" Type="http://schemas.openxmlformats.org/officeDocument/2006/relationships/image" Target="../media/image39.png"/><Relationship Id="rId19" Type="http://schemas.openxmlformats.org/officeDocument/2006/relationships/hyperlink" Target="https://www.facebook.com/spfxinfo/" TargetMode="External"/><Relationship Id="rId4" Type="http://schemas.openxmlformats.org/officeDocument/2006/relationships/image" Target="../media/image34.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FE7E954B-0B47-4532-B32A-5FCCDDB3C30B}"/>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78D68DAA-4A33-49EC-B707-7E36F4389323}"/>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405E73B0-F3D7-42CD-972A-820DFE02B13C}"/>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5EE11FC3-B010-4E64-A869-7E87C411C065}"/>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FC0EE1ED-F2C4-4E75-A568-5955DA74150E}"/>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8264D0A8-1943-49EE-AA6A-4F9EBE9F2861}"/>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8583050-E518-425D-9B0B-C23B183903EC}"/>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579A1DAD-74D3-4F43-B91B-B729DC86EDBD}"/>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7AA2605A-FE91-4FBE-AE46-9FB6A39A21F8}"/>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D7237DA7-0794-4D5E-87AD-12798E52CCA5}"/>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1B8908F-7487-492F-8EE3-6EA13584FAA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13663D9A-7848-42F9-A322-D7926E4A26C4}"/>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93952CE7-42A7-48A3-BE3B-25B58D8C32FD}"/>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E1A81265-2A8A-4775-88D5-F33A301D73FF}"/>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755304CE-3EA6-4B2A-A48E-92D8DBAF7E3C}"/>
                </a:ext>
              </a:extLst>
            </p:cNvPr>
            <p:cNvSpPr txBox="1"/>
            <p:nvPr/>
          </p:nvSpPr>
          <p:spPr>
            <a:xfrm>
              <a:off x="5789234"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66EBCC46-CE05-42A4-9E66-5441525D6627}"/>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5AE78B8-A74D-44FF-B5D8-92A022A37B1F}"/>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F0907FF7-619A-4552-80CA-445F3ABBC471}"/>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DAE69B82-5C16-46EB-822D-8841F059CAB1}"/>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DFFEF1C4-865C-4B21-A21B-0038146C2B82}"/>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C5CFF19A-A4FD-4AF3-988F-3D7AC560E657}"/>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9D34373B-4AD1-4958-8A6C-3B059F10C7A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48DED0BD-8CEF-4DBF-8127-845407138C5D}"/>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36A8AAB-3998-4C78-B159-9187214CE195}"/>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Day3: Power Automate Project Scenarios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Approve / Reject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User Input Acceptance &amp; Validation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Recurrence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Dynamic 365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Azure Cognitive Services AI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App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SQL Server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err="1">
                <a:solidFill>
                  <a:srgbClr val="2F2F2F"/>
                </a:solidFill>
              </a:rPr>
              <a:t>HoL</a:t>
            </a:r>
            <a:r>
              <a:rPr lang="en-US" sz="2000" dirty="0">
                <a:solidFill>
                  <a:srgbClr val="2F2F2F"/>
                </a:solidFill>
              </a:rPr>
              <a:t> - End to End Business Flow with all Scenarios</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34918803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3200" dirty="0"/>
              <a:t>Day 4 - </a:t>
            </a:r>
            <a:r>
              <a:rPr lang="en-US" sz="3200" dirty="0"/>
              <a:t>Monitoring &amp; Administration of Power Automate</a:t>
            </a:r>
            <a:endParaRPr lang="en-AU" sz="3200" dirty="0"/>
          </a:p>
        </p:txBody>
      </p:sp>
    </p:spTree>
    <p:extLst>
      <p:ext uri="{BB962C8B-B14F-4D97-AF65-F5344CB8AC3E}">
        <p14:creationId xmlns:p14="http://schemas.microsoft.com/office/powerpoint/2010/main" val="146800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385</TotalTime>
  <Words>318</Words>
  <Application>Microsoft Office PowerPoint</Application>
  <PresentationFormat>Widescreen</PresentationFormat>
  <Paragraphs>93</Paragraphs>
  <Slides>9</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Arial</vt:lpstr>
      <vt:lpstr>Calibri</vt:lpstr>
      <vt:lpstr>Calibri Light</vt:lpstr>
      <vt:lpstr>Consolas</vt:lpstr>
      <vt:lpstr>Proxima Nova</vt:lpstr>
      <vt:lpstr>Proxima Nova Semibold</vt:lpstr>
      <vt:lpstr>Segoe UI</vt:lpstr>
      <vt:lpstr>Segoe UI Light</vt:lpstr>
      <vt:lpstr>Segoe UI Semibold</vt:lpstr>
      <vt:lpstr>Times New Roman</vt:lpstr>
      <vt:lpstr>Wingdings</vt:lpstr>
      <vt:lpstr>Office Theme</vt:lpstr>
      <vt:lpstr>1_M365 PPT Template - 2017</vt:lpstr>
      <vt:lpstr>Black Template</vt:lpstr>
      <vt:lpstr>Light Gray Template</vt:lpstr>
      <vt:lpstr>PowerPoint Presentation</vt:lpstr>
      <vt:lpstr>Course Overview</vt:lpstr>
      <vt:lpstr>PowerPoint Presentation</vt:lpstr>
      <vt:lpstr>Agenda</vt:lpstr>
      <vt:lpstr>PowerPoint Presentation</vt:lpstr>
      <vt:lpstr>PowerPoint Presentation</vt:lpstr>
      <vt:lpstr>PowerPoint Presentation</vt:lpstr>
      <vt:lpstr>Day 4 - Monitoring &amp; Administration of Power Automate</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57</cp:revision>
  <dcterms:created xsi:type="dcterms:W3CDTF">2020-02-12T12:44:10Z</dcterms:created>
  <dcterms:modified xsi:type="dcterms:W3CDTF">2020-05-09T21:49:03Z</dcterms:modified>
</cp:coreProperties>
</file>